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8" r:id="rId23"/>
    <p:sldId id="278" r:id="rId24"/>
    <p:sldId id="279" r:id="rId25"/>
    <p:sldId id="274" r:id="rId26"/>
    <p:sldId id="27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608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4008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the slew rate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0"/>
          <a:stretch/>
        </p:blipFill>
        <p:spPr bwMode="auto">
          <a:xfrm>
            <a:off x="6477000" y="2819400"/>
            <a:ext cx="2190750" cy="16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SDC100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37283" r="31477" b="15210"/>
          <a:stretch/>
        </p:blipFill>
        <p:spPr bwMode="auto">
          <a:xfrm>
            <a:off x="3962400" y="4343400"/>
            <a:ext cx="2113910" cy="194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6831"/>
              </p:ext>
            </p:extLst>
          </p:nvPr>
        </p:nvGraphicFramePr>
        <p:xfrm>
          <a:off x="685800" y="3505200"/>
          <a:ext cx="2616201" cy="20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7"/>
                <a:gridCol w="551037"/>
                <a:gridCol w="279607"/>
              </a:tblGrid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 Sources</a:t>
                      </a: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Gravity Gradient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5.88E-07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Solar Radiation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7.22E-09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Aerodynamic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1.09E-06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Dipole Requirement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</a:t>
                      </a:r>
                      <a:r>
                        <a:rPr lang="en-US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882</TotalTime>
  <Words>921</Words>
  <Application>Microsoft Office PowerPoint</Application>
  <PresentationFormat>On-screen Show (4:3)</PresentationFormat>
  <Paragraphs>378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64</cp:revision>
  <dcterms:created xsi:type="dcterms:W3CDTF">2014-04-22T17:22:59Z</dcterms:created>
  <dcterms:modified xsi:type="dcterms:W3CDTF">2014-04-29T05:07:34Z</dcterms:modified>
</cp:coreProperties>
</file>